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E4C17-5A38-484C-AAC4-7C00F6069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81" y="1862662"/>
            <a:ext cx="9068586" cy="2590800"/>
          </a:xfrm>
        </p:spPr>
        <p:txBody>
          <a:bodyPr/>
          <a:lstStyle/>
          <a:p>
            <a:r>
              <a:rPr lang="en-GB"/>
              <a:t>Rape of the Lock </a:t>
            </a:r>
            <a:br>
              <a:rPr lang="en-GB"/>
            </a:br>
            <a:r>
              <a:rPr lang="en-GB"/>
              <a:t>Alexander Pope </a:t>
            </a:r>
            <a:br>
              <a:rPr lang="en-GB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D857F5-6303-604D-B0C2-474F6B459E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81" y="3589733"/>
            <a:ext cx="9070848" cy="3864104"/>
          </a:xfrm>
        </p:spPr>
        <p:txBody>
          <a:bodyPr>
            <a:normAutofit/>
          </a:bodyPr>
          <a:lstStyle/>
          <a:p>
            <a:r>
              <a:rPr lang="en-GB"/>
              <a:t>MA I SEM PAPER II</a:t>
            </a:r>
          </a:p>
          <a:p>
            <a:r>
              <a:rPr lang="en-GB"/>
              <a:t>Department of English Govt College Paonta Sahib Distt Sirmour HP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E768A-4E0E-4649-92D0-C7F05E32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6DC7D-F0D9-3349-B102-7FC80C1E9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BF94C6-3F3A-DC4A-8CA2-8C29A881AD35}"/>
              </a:ext>
            </a:extLst>
          </p:cNvPr>
          <p:cNvSpPr txBox="1"/>
          <p:nvPr/>
        </p:nvSpPr>
        <p:spPr>
          <a:xfrm>
            <a:off x="3046512" y="2690336"/>
            <a:ext cx="60989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Canto 1Belinda awakes from sleeping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dream of Belinda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Belinda prepares for the days social activities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58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D0BEF-1BE5-B542-BB1F-3AC1E309B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5DE41-452A-3346-9731-58B7BF0C3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Canto 2The travel on the Thames river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prayer of the young adventurer Baron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Sylphs mission to tend the Fairto protect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Belinda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Brillantethe earrings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Chrispissathe locks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ArielShock, Belindas lapdog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Momentillathe watch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fifty chosen Sylphsthe petticoat</a:t>
            </a:r>
          </a:p>
        </p:txBody>
      </p:sp>
    </p:spTree>
    <p:extLst>
      <p:ext uri="{BB962C8B-B14F-4D97-AF65-F5344CB8AC3E}">
        <p14:creationId xmlns:p14="http://schemas.microsoft.com/office/powerpoint/2010/main" val="389361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052EB-45E9-BA4D-8A47-1189CB9CC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15FAB-3D95-424C-A127-4DB13D0CC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139574-45EC-114B-AFCA-431F2DCBEDB8}"/>
              </a:ext>
            </a:extLst>
          </p:cNvPr>
          <p:cNvSpPr txBox="1"/>
          <p:nvPr/>
        </p:nvSpPr>
        <p:spPr>
          <a:xfrm>
            <a:off x="3046512" y="2828835"/>
            <a:ext cx="6098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Canto 3The game of cardsombre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rape of the lock</a:t>
            </a:r>
          </a:p>
          <a:p>
            <a:endParaRPr lang="en-GB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Canto 4Belindas Ill-Natured mood and Affection after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loss of the lock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Umbriel, the earthy gnome, descends to the Cave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Spleen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Thalestris speech rouses the rage of Belinda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Sir Plume bids in vain the payment of the lock</a:t>
            </a:r>
          </a:p>
          <a:p>
            <a:br>
              <a:rPr lang="en-GB"/>
            </a:br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3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6CD5A-863A-E148-A7A0-CF6493F5A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D9D14-199C-9749-BC69-16DC795CE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4ADC97-28B2-344B-9AB6-C45A5D18D1E1}"/>
              </a:ext>
            </a:extLst>
          </p:cNvPr>
          <p:cNvSpPr txBox="1"/>
          <p:nvPr/>
        </p:nvSpPr>
        <p:spPr>
          <a:xfrm>
            <a:off x="3046512" y="1997839"/>
            <a:ext cx="60989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Mock EpicA work designed to ridicule attitudes, style, or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subject matter by handling either an elevated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subject in a trivial manner or a low subject with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mock dignity (Karl 30).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Renders a trivial subject ridiculous by treating </a:t>
            </a:r>
            <a:b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with the elaborate (Karl 31).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Compare small things with something great.</a:t>
            </a:r>
          </a:p>
          <a:p>
            <a:br>
              <a:rPr lang="en-GB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11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30E3-4164-3D46-8EE2-BED383FF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179DD-D3B1-EB40-8A5C-9C07F45C5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E16737-BFA1-8E43-8111-55108A84BB90}"/>
              </a:ext>
            </a:extLst>
          </p:cNvPr>
          <p:cNvSpPr txBox="1"/>
          <p:nvPr/>
        </p:nvSpPr>
        <p:spPr>
          <a:xfrm>
            <a:off x="3046512" y="2274838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Epic/ Mock Epic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Traditional Epic The Rape of the Lock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Invoke the aid of the muse Calliope Say what strange motive, Goddess! Could compel (1. 7)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 with in medias res No</a:t>
            </a:r>
            <a:br>
              <a:rPr lang="en-GB"/>
            </a:br>
            <a:r>
              <a:rPr lang="en-GB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Gods are involved Spirits (Sylphs, Gnomes, Nymphs) are involved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C5EAE-215A-6D43-B75C-6E1CD3BD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05DE9-315C-D443-BD79-1B3512AF4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5400"/>
          </a:p>
          <a:p>
            <a:endParaRPr lang="en-GB" sz="5400"/>
          </a:p>
          <a:p>
            <a:r>
              <a:rPr lang="en-GB" sz="5400"/>
              <a:t>            Thank You 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843535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Savon</vt:lpstr>
      <vt:lpstr>Rape of the Lock  Alexander Pope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Rape of the Lock  Alexander Pope  </dc:title>
  <dc:creator>Unknown User</dc:creator>
  <cp:lastModifiedBy>Unknown User</cp:lastModifiedBy>
  <cp:revision>1</cp:revision>
  <dcterms:created xsi:type="dcterms:W3CDTF">2022-07-24T21:20:32Z</dcterms:created>
  <dcterms:modified xsi:type="dcterms:W3CDTF">2022-07-24T21:28:18Z</dcterms:modified>
</cp:coreProperties>
</file>